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C059-FF93-4759-B50D-1CF39750C1D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F968-A449-407B-994B-31AE10218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C059-FF93-4759-B50D-1CF39750C1D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F968-A449-407B-994B-31AE10218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C059-FF93-4759-B50D-1CF39750C1D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F968-A449-407B-994B-31AE10218F58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C059-FF93-4759-B50D-1CF39750C1D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F968-A449-407B-994B-31AE10218F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C059-FF93-4759-B50D-1CF39750C1D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F968-A449-407B-994B-31AE10218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C059-FF93-4759-B50D-1CF39750C1D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F968-A449-407B-994B-31AE10218F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C059-FF93-4759-B50D-1CF39750C1D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F968-A449-407B-994B-31AE10218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C059-FF93-4759-B50D-1CF39750C1D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F968-A449-407B-994B-31AE10218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C059-FF93-4759-B50D-1CF39750C1D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F968-A449-407B-994B-31AE10218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C059-FF93-4759-B50D-1CF39750C1D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F968-A449-407B-994B-31AE10218F5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EC059-FF93-4759-B50D-1CF39750C1D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F968-A449-407B-994B-31AE10218F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62EC059-FF93-4759-B50D-1CF39750C1D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B1EF968-A449-407B-994B-31AE10218F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May the mind of Christ my Savior</a:t>
            </a:r>
          </a:p>
          <a:p>
            <a:pPr marL="0" indent="0" algn="ctr">
              <a:buNone/>
            </a:pPr>
            <a:r>
              <a:rPr lang="en-US" sz="3600" b="1" dirty="0" smtClean="0"/>
              <a:t>Live in me from day to day,</a:t>
            </a:r>
          </a:p>
          <a:p>
            <a:pPr marL="0" indent="0" algn="ctr">
              <a:buNone/>
            </a:pPr>
            <a:r>
              <a:rPr lang="en-US" sz="3600" b="1" dirty="0" smtClean="0"/>
              <a:t>By His love and power controlling</a:t>
            </a:r>
          </a:p>
          <a:p>
            <a:pPr marL="0" indent="0" algn="ctr">
              <a:buNone/>
            </a:pPr>
            <a:r>
              <a:rPr lang="en-US" sz="3600" b="1" dirty="0" smtClean="0"/>
              <a:t>All I do and all I say</a:t>
            </a:r>
          </a:p>
          <a:p>
            <a:pPr marL="0" indent="0" algn="ctr">
              <a:buNone/>
            </a:pPr>
            <a:r>
              <a:rPr lang="en-US" sz="3600" b="1" dirty="0" smtClean="0"/>
              <a:t>May the Word of God dwell richly</a:t>
            </a:r>
          </a:p>
          <a:p>
            <a:pPr marL="0" indent="0" algn="ctr">
              <a:buNone/>
            </a:pPr>
            <a:r>
              <a:rPr lang="en-US" sz="3600" b="1" dirty="0" smtClean="0"/>
              <a:t>In my heart from hour to hour,</a:t>
            </a:r>
          </a:p>
          <a:p>
            <a:pPr marL="0" indent="0" algn="ctr">
              <a:buNone/>
            </a:pPr>
            <a:r>
              <a:rPr lang="en-US" sz="3600" b="1" dirty="0" smtClean="0"/>
              <a:t>So that all may see I triumph</a:t>
            </a:r>
          </a:p>
          <a:p>
            <a:pPr marL="0" indent="0" algn="ctr">
              <a:buNone/>
            </a:pPr>
            <a:r>
              <a:rPr lang="en-US" sz="3600" b="1" dirty="0" smtClean="0"/>
              <a:t>Only through God’s love and power.</a:t>
            </a:r>
            <a:endParaRPr lang="en-US" sz="3600" b="1" dirty="0"/>
          </a:p>
          <a:p>
            <a:pPr marL="0" indent="0" algn="ctr">
              <a:buNone/>
            </a:pPr>
            <a:endParaRPr lang="en-US" sz="3600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-30892"/>
            <a:ext cx="8229600" cy="1143000"/>
          </a:xfrm>
        </p:spPr>
        <p:txBody>
          <a:bodyPr/>
          <a:lstStyle/>
          <a:p>
            <a:r>
              <a:rPr lang="en-US" dirty="0" smtClean="0"/>
              <a:t>May the Mind of Christ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52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May the peace of God my Father</a:t>
            </a:r>
          </a:p>
          <a:p>
            <a:pPr marL="0" indent="0" algn="ctr">
              <a:buNone/>
            </a:pPr>
            <a:r>
              <a:rPr lang="en-US" sz="3600" b="1" dirty="0" smtClean="0"/>
              <a:t>Rule my life in everything,</a:t>
            </a:r>
          </a:p>
          <a:p>
            <a:pPr marL="0" indent="0" algn="ctr">
              <a:buNone/>
            </a:pPr>
            <a:r>
              <a:rPr lang="en-US" sz="3600" b="1" dirty="0" smtClean="0"/>
              <a:t>That I may be calm to comfort </a:t>
            </a:r>
          </a:p>
          <a:p>
            <a:pPr marL="0" indent="0" algn="ctr">
              <a:buNone/>
            </a:pPr>
            <a:r>
              <a:rPr lang="en-US" sz="3600" b="1" dirty="0" smtClean="0"/>
              <a:t>The sick and sorrowing. </a:t>
            </a:r>
          </a:p>
          <a:p>
            <a:pPr marL="0" indent="0" algn="ctr">
              <a:buNone/>
            </a:pPr>
            <a:r>
              <a:rPr lang="en-US" sz="3600" b="1" dirty="0" smtClean="0"/>
              <a:t>May the love of Jesus fill me</a:t>
            </a:r>
          </a:p>
          <a:p>
            <a:pPr marL="0" indent="0" algn="ctr">
              <a:buNone/>
            </a:pPr>
            <a:r>
              <a:rPr lang="en-US" sz="3600" b="1" dirty="0" smtClean="0"/>
              <a:t>As the waters fill the sea, </a:t>
            </a:r>
          </a:p>
          <a:p>
            <a:pPr marL="0" indent="0" algn="ctr">
              <a:buNone/>
            </a:pPr>
            <a:r>
              <a:rPr lang="en-US" sz="3600" b="1" dirty="0" smtClean="0"/>
              <a:t>Christ exalting, self a-basing,</a:t>
            </a:r>
          </a:p>
          <a:p>
            <a:pPr marL="0" indent="0" algn="ctr">
              <a:buNone/>
            </a:pPr>
            <a:r>
              <a:rPr lang="en-US" sz="3600" b="1" dirty="0" smtClean="0"/>
              <a:t>For this </a:t>
            </a:r>
            <a:r>
              <a:rPr lang="en-US" sz="3600" b="1" smtClean="0"/>
              <a:t>is victory!</a:t>
            </a:r>
            <a:endParaRPr lang="en-US" sz="3600" b="1" dirty="0"/>
          </a:p>
          <a:p>
            <a:pPr marL="0" indent="0" algn="ctr">
              <a:buNone/>
            </a:pPr>
            <a:endParaRPr lang="en-US" sz="3600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-30892"/>
            <a:ext cx="8229600" cy="1143000"/>
          </a:xfrm>
        </p:spPr>
        <p:txBody>
          <a:bodyPr/>
          <a:lstStyle/>
          <a:p>
            <a:r>
              <a:rPr lang="en-US" dirty="0" smtClean="0"/>
              <a:t>May the Mind of Christ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2921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80</TotalTime>
  <Words>117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Waveform</vt:lpstr>
      <vt:lpstr>May the Mind of Christ</vt:lpstr>
      <vt:lpstr>May the Mind of Christ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the Day</dc:title>
  <dc:creator>Reddick</dc:creator>
  <cp:lastModifiedBy>Reddick</cp:lastModifiedBy>
  <cp:revision>10</cp:revision>
  <dcterms:created xsi:type="dcterms:W3CDTF">2015-03-02T15:13:47Z</dcterms:created>
  <dcterms:modified xsi:type="dcterms:W3CDTF">2017-03-15T20:26:10Z</dcterms:modified>
</cp:coreProperties>
</file>